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2" r:id="rId1"/>
  </p:sldMasterIdLst>
  <p:sldIdLst>
    <p:sldId id="256" r:id="rId2"/>
    <p:sldId id="257" r:id="rId3"/>
    <p:sldId id="258" r:id="rId4"/>
    <p:sldId id="259" r:id="rId5"/>
    <p:sldId id="272" r:id="rId6"/>
    <p:sldId id="273" r:id="rId7"/>
    <p:sldId id="274" r:id="rId8"/>
    <p:sldId id="275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0083800" cy="7562850"/>
  <p:notesSz cx="10083800" cy="756285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62"/>
  </p:normalViewPr>
  <p:slideViewPr>
    <p:cSldViewPr>
      <p:cViewPr varScale="1">
        <p:scale>
          <a:sx n="98" d="100"/>
          <a:sy n="98" d="100"/>
        </p:scale>
        <p:origin x="552" y="2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E60A7F-5821-DB40-B408-F75741A96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7717"/>
            <a:ext cx="7562850" cy="2632992"/>
          </a:xfrm>
        </p:spPr>
        <p:txBody>
          <a:bodyPr anchor="b"/>
          <a:lstStyle>
            <a:lvl1pPr algn="ctr">
              <a:defRPr sz="4963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230B933-B8C8-6C40-9251-FBC298AA0A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2247"/>
            <a:ext cx="7562850" cy="1825938"/>
          </a:xfrm>
        </p:spPr>
        <p:txBody>
          <a:bodyPr/>
          <a:lstStyle>
            <a:lvl1pPr marL="0" indent="0" algn="ctr">
              <a:buNone/>
              <a:defRPr sz="1985"/>
            </a:lvl1pPr>
            <a:lvl2pPr marL="378150" indent="0" algn="ctr">
              <a:buNone/>
              <a:defRPr sz="1654"/>
            </a:lvl2pPr>
            <a:lvl3pPr marL="756300" indent="0" algn="ctr">
              <a:buNone/>
              <a:defRPr sz="1489"/>
            </a:lvl3pPr>
            <a:lvl4pPr marL="1134450" indent="0" algn="ctr">
              <a:buNone/>
              <a:defRPr sz="1323"/>
            </a:lvl4pPr>
            <a:lvl5pPr marL="1512600" indent="0" algn="ctr">
              <a:buNone/>
              <a:defRPr sz="1323"/>
            </a:lvl5pPr>
            <a:lvl6pPr marL="1890751" indent="0" algn="ctr">
              <a:buNone/>
              <a:defRPr sz="1323"/>
            </a:lvl6pPr>
            <a:lvl7pPr marL="2268901" indent="0" algn="ctr">
              <a:buNone/>
              <a:defRPr sz="1323"/>
            </a:lvl7pPr>
            <a:lvl8pPr marL="2647051" indent="0" algn="ctr">
              <a:buNone/>
              <a:defRPr sz="1323"/>
            </a:lvl8pPr>
            <a:lvl9pPr marL="3025201" indent="0" algn="ctr">
              <a:buNone/>
              <a:defRPr sz="1323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C43B92-3354-CD4C-A996-BCF71AEBB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A232F6-BD52-634A-B065-33961B88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645"/>
              </a:lnSpc>
            </a:pPr>
            <a:r>
              <a:rPr lang="fr-FR"/>
              <a:t>IASI</a:t>
            </a:r>
            <a:r>
              <a:rPr lang="fr-FR" spc="25"/>
              <a:t> </a:t>
            </a:r>
            <a:r>
              <a:rPr lang="fr-FR" spc="-5"/>
              <a:t>cloud</a:t>
            </a:r>
            <a:r>
              <a:rPr lang="fr-FR" spc="15"/>
              <a:t> </a:t>
            </a:r>
            <a:r>
              <a:rPr lang="fr-FR" spc="-5"/>
              <a:t>mask</a:t>
            </a:r>
            <a:r>
              <a:rPr lang="fr-FR" spc="20"/>
              <a:t> </a:t>
            </a:r>
            <a:r>
              <a:rPr lang="fr-FR" spc="-5"/>
              <a:t>comparison</a:t>
            </a:r>
            <a:r>
              <a:rPr lang="fr-FR" spc="5"/>
              <a:t> </a:t>
            </a:r>
            <a:r>
              <a:rPr lang="fr-FR" spc="-5"/>
              <a:t>between</a:t>
            </a:r>
            <a:r>
              <a:rPr lang="fr-FR" spc="15"/>
              <a:t> </a:t>
            </a:r>
            <a:r>
              <a:rPr lang="fr-FR" spc="-5"/>
              <a:t>global</a:t>
            </a:r>
            <a:r>
              <a:rPr lang="fr-FR" spc="10"/>
              <a:t> </a:t>
            </a:r>
            <a:r>
              <a:rPr lang="fr-FR" spc="-5"/>
              <a:t>broadcast</a:t>
            </a:r>
            <a:r>
              <a:rPr lang="fr-FR" spc="20"/>
              <a:t> </a:t>
            </a:r>
            <a:r>
              <a:rPr lang="fr-FR" spc="-5"/>
              <a:t>and</a:t>
            </a:r>
            <a:r>
              <a:rPr lang="fr-FR" spc="5"/>
              <a:t> </a:t>
            </a:r>
            <a:r>
              <a:rPr lang="fr-FR" spc="-5"/>
              <a:t>local</a:t>
            </a:r>
            <a:r>
              <a:rPr lang="fr-FR" spc="10"/>
              <a:t> </a:t>
            </a:r>
            <a:r>
              <a:rPr lang="fr-FR" spc="-5"/>
              <a:t>processing</a:t>
            </a:r>
            <a:endParaRPr lang="fr-FR" spc="-5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232B62-1CCA-BD48-9D00-B507DB57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477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CC31B7-7BAB-E84A-BDD1-1E641E169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114AA7D-5277-484B-AE01-53D256570E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00E460A-9299-AF42-9EF1-88FA7489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3C4AD5-0D5E-8C4B-930E-99BF0415B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645"/>
              </a:lnSpc>
            </a:pPr>
            <a:r>
              <a:rPr lang="fr-FR"/>
              <a:t>IASI</a:t>
            </a:r>
            <a:r>
              <a:rPr lang="fr-FR" spc="25"/>
              <a:t> </a:t>
            </a:r>
            <a:r>
              <a:rPr lang="fr-FR" spc="-5"/>
              <a:t>cloud</a:t>
            </a:r>
            <a:r>
              <a:rPr lang="fr-FR" spc="15"/>
              <a:t> </a:t>
            </a:r>
            <a:r>
              <a:rPr lang="fr-FR" spc="-5"/>
              <a:t>mask</a:t>
            </a:r>
            <a:r>
              <a:rPr lang="fr-FR" spc="20"/>
              <a:t> </a:t>
            </a:r>
            <a:r>
              <a:rPr lang="fr-FR" spc="-5"/>
              <a:t>comparison</a:t>
            </a:r>
            <a:r>
              <a:rPr lang="fr-FR" spc="5"/>
              <a:t> </a:t>
            </a:r>
            <a:r>
              <a:rPr lang="fr-FR" spc="-5"/>
              <a:t>between</a:t>
            </a:r>
            <a:r>
              <a:rPr lang="fr-FR" spc="15"/>
              <a:t> </a:t>
            </a:r>
            <a:r>
              <a:rPr lang="fr-FR" spc="-5"/>
              <a:t>global</a:t>
            </a:r>
            <a:r>
              <a:rPr lang="fr-FR" spc="10"/>
              <a:t> </a:t>
            </a:r>
            <a:r>
              <a:rPr lang="fr-FR" spc="-5"/>
              <a:t>broadcast</a:t>
            </a:r>
            <a:r>
              <a:rPr lang="fr-FR" spc="20"/>
              <a:t> </a:t>
            </a:r>
            <a:r>
              <a:rPr lang="fr-FR" spc="-5"/>
              <a:t>and</a:t>
            </a:r>
            <a:r>
              <a:rPr lang="fr-FR" spc="5"/>
              <a:t> </a:t>
            </a:r>
            <a:r>
              <a:rPr lang="fr-FR" spc="-5"/>
              <a:t>local</a:t>
            </a:r>
            <a:r>
              <a:rPr lang="fr-FR" spc="10"/>
              <a:t> </a:t>
            </a:r>
            <a:r>
              <a:rPr lang="fr-FR" spc="-5"/>
              <a:t>processing</a:t>
            </a:r>
            <a:endParaRPr lang="fr-FR" spc="-5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5D368A-FE8B-B54A-98C5-7E22A26F8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0285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918BFBD-875F-3246-B233-A1696A08C6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16220" y="402652"/>
            <a:ext cx="2174319" cy="6409166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15CCAA7-497A-1040-AD59-37CD05497C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3261" y="402652"/>
            <a:ext cx="6396911" cy="6409166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EE4F47-592C-4348-A370-CF5BD758E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64A71D-5C57-4047-95F4-89B05FCB4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645"/>
              </a:lnSpc>
            </a:pPr>
            <a:r>
              <a:rPr lang="fr-FR"/>
              <a:t>IASI</a:t>
            </a:r>
            <a:r>
              <a:rPr lang="fr-FR" spc="25"/>
              <a:t> </a:t>
            </a:r>
            <a:r>
              <a:rPr lang="fr-FR" spc="-5"/>
              <a:t>cloud</a:t>
            </a:r>
            <a:r>
              <a:rPr lang="fr-FR" spc="15"/>
              <a:t> </a:t>
            </a:r>
            <a:r>
              <a:rPr lang="fr-FR" spc="-5"/>
              <a:t>mask</a:t>
            </a:r>
            <a:r>
              <a:rPr lang="fr-FR" spc="20"/>
              <a:t> </a:t>
            </a:r>
            <a:r>
              <a:rPr lang="fr-FR" spc="-5"/>
              <a:t>comparison</a:t>
            </a:r>
            <a:r>
              <a:rPr lang="fr-FR" spc="5"/>
              <a:t> </a:t>
            </a:r>
            <a:r>
              <a:rPr lang="fr-FR" spc="-5"/>
              <a:t>between</a:t>
            </a:r>
            <a:r>
              <a:rPr lang="fr-FR" spc="15"/>
              <a:t> </a:t>
            </a:r>
            <a:r>
              <a:rPr lang="fr-FR" spc="-5"/>
              <a:t>global</a:t>
            </a:r>
            <a:r>
              <a:rPr lang="fr-FR" spc="10"/>
              <a:t> </a:t>
            </a:r>
            <a:r>
              <a:rPr lang="fr-FR" spc="-5"/>
              <a:t>broadcast</a:t>
            </a:r>
            <a:r>
              <a:rPr lang="fr-FR" spc="20"/>
              <a:t> </a:t>
            </a:r>
            <a:r>
              <a:rPr lang="fr-FR" spc="-5"/>
              <a:t>and</a:t>
            </a:r>
            <a:r>
              <a:rPr lang="fr-FR" spc="5"/>
              <a:t> </a:t>
            </a:r>
            <a:r>
              <a:rPr lang="fr-FR" spc="-5"/>
              <a:t>local</a:t>
            </a:r>
            <a:r>
              <a:rPr lang="fr-FR" spc="10"/>
              <a:t> </a:t>
            </a:r>
            <a:r>
              <a:rPr lang="fr-FR" spc="-5"/>
              <a:t>processing</a:t>
            </a:r>
            <a:endParaRPr lang="fr-FR" spc="-5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BD2F65-62B3-ED43-87BB-AF013E3ED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9540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748279" y="2764120"/>
            <a:ext cx="458724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12570" y="4235196"/>
            <a:ext cx="705866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645"/>
              </a:lnSpc>
            </a:pPr>
            <a:r>
              <a:rPr dirty="0"/>
              <a:t>IASI</a:t>
            </a:r>
            <a:r>
              <a:rPr spc="25" dirty="0"/>
              <a:t> </a:t>
            </a:r>
            <a:r>
              <a:rPr spc="-5" dirty="0"/>
              <a:t>cloud</a:t>
            </a:r>
            <a:r>
              <a:rPr spc="15" dirty="0"/>
              <a:t> </a:t>
            </a:r>
            <a:r>
              <a:rPr spc="-5" dirty="0"/>
              <a:t>mask</a:t>
            </a:r>
            <a:r>
              <a:rPr spc="20" dirty="0"/>
              <a:t> </a:t>
            </a:r>
            <a:r>
              <a:rPr spc="-5" dirty="0"/>
              <a:t>comparison</a:t>
            </a:r>
            <a:r>
              <a:rPr spc="5" dirty="0"/>
              <a:t> </a:t>
            </a:r>
            <a:r>
              <a:rPr spc="-5" dirty="0"/>
              <a:t>between</a:t>
            </a:r>
            <a:r>
              <a:rPr spc="15" dirty="0"/>
              <a:t> </a:t>
            </a:r>
            <a:r>
              <a:rPr spc="-5" dirty="0"/>
              <a:t>global</a:t>
            </a:r>
            <a:r>
              <a:rPr spc="10" dirty="0"/>
              <a:t> </a:t>
            </a:r>
            <a:r>
              <a:rPr spc="-5" dirty="0"/>
              <a:t>broadcast</a:t>
            </a:r>
            <a:r>
              <a:rPr spc="20" dirty="0"/>
              <a:t> </a:t>
            </a:r>
            <a:r>
              <a:rPr spc="-5" dirty="0"/>
              <a:t>and</a:t>
            </a:r>
            <a:r>
              <a:rPr spc="5" dirty="0"/>
              <a:t> </a:t>
            </a:r>
            <a:r>
              <a:rPr spc="-5" dirty="0"/>
              <a:t>local</a:t>
            </a:r>
            <a:r>
              <a:rPr spc="10" dirty="0"/>
              <a:t> </a:t>
            </a:r>
            <a:r>
              <a:rPr spc="-5" dirty="0"/>
              <a:t>processing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12/6/21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2065"/>
              </a:lnSpc>
            </a:pPr>
            <a:fld id="{81D60167-4931-47E6-BA6A-407CBD079E47}" type="slidenum">
              <a:rPr dirty="0"/>
              <a:t>‹N°›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8995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A02591-E58F-8D44-8663-99543F571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37AFC1-1860-6244-BFE5-8150862BF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2B8F99-27C6-F44E-8C0E-309DA192E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40CD87-27C7-F546-B529-406115D8A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645"/>
              </a:lnSpc>
            </a:pPr>
            <a:r>
              <a:rPr lang="fr-FR"/>
              <a:t>IASI</a:t>
            </a:r>
            <a:r>
              <a:rPr lang="fr-FR" spc="25"/>
              <a:t> </a:t>
            </a:r>
            <a:r>
              <a:rPr lang="fr-FR" spc="-5"/>
              <a:t>cloud</a:t>
            </a:r>
            <a:r>
              <a:rPr lang="fr-FR" spc="15"/>
              <a:t> </a:t>
            </a:r>
            <a:r>
              <a:rPr lang="fr-FR" spc="-5"/>
              <a:t>mask</a:t>
            </a:r>
            <a:r>
              <a:rPr lang="fr-FR" spc="20"/>
              <a:t> </a:t>
            </a:r>
            <a:r>
              <a:rPr lang="fr-FR" spc="-5"/>
              <a:t>comparison</a:t>
            </a:r>
            <a:r>
              <a:rPr lang="fr-FR" spc="5"/>
              <a:t> </a:t>
            </a:r>
            <a:r>
              <a:rPr lang="fr-FR" spc="-5"/>
              <a:t>between</a:t>
            </a:r>
            <a:r>
              <a:rPr lang="fr-FR" spc="15"/>
              <a:t> </a:t>
            </a:r>
            <a:r>
              <a:rPr lang="fr-FR" spc="-5"/>
              <a:t>global</a:t>
            </a:r>
            <a:r>
              <a:rPr lang="fr-FR" spc="10"/>
              <a:t> </a:t>
            </a:r>
            <a:r>
              <a:rPr lang="fr-FR" spc="-5"/>
              <a:t>broadcast</a:t>
            </a:r>
            <a:r>
              <a:rPr lang="fr-FR" spc="20"/>
              <a:t> </a:t>
            </a:r>
            <a:r>
              <a:rPr lang="fr-FR" spc="-5"/>
              <a:t>and</a:t>
            </a:r>
            <a:r>
              <a:rPr lang="fr-FR" spc="5"/>
              <a:t> </a:t>
            </a:r>
            <a:r>
              <a:rPr lang="fr-FR" spc="-5"/>
              <a:t>local</a:t>
            </a:r>
            <a:r>
              <a:rPr lang="fr-FR" spc="10"/>
              <a:t> </a:t>
            </a:r>
            <a:r>
              <a:rPr lang="fr-FR" spc="-5"/>
              <a:t>processing</a:t>
            </a:r>
            <a:endParaRPr lang="fr-FR" spc="-5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77FCC8-3A65-8241-AB06-882D34879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8840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E96A5D-F1D7-3849-A6C2-F7380A12C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009" y="1885462"/>
            <a:ext cx="8697278" cy="3145935"/>
          </a:xfrm>
        </p:spPr>
        <p:txBody>
          <a:bodyPr anchor="b"/>
          <a:lstStyle>
            <a:lvl1pPr>
              <a:defRPr sz="4963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3C69C58-8FC2-7B43-8542-2E020719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8009" y="5061158"/>
            <a:ext cx="8697278" cy="1654373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1pPr>
            <a:lvl2pPr marL="378150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300" indent="0">
              <a:buNone/>
              <a:defRPr sz="1489">
                <a:solidFill>
                  <a:schemeClr val="tx1">
                    <a:tint val="75000"/>
                  </a:schemeClr>
                </a:solidFill>
              </a:defRPr>
            </a:lvl3pPr>
            <a:lvl4pPr marL="1134450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600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75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90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705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520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824757-04A7-F248-85E4-D3A378748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957BCB-5A3E-5743-8E90-AD1126892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645"/>
              </a:lnSpc>
            </a:pPr>
            <a:r>
              <a:rPr lang="fr-FR"/>
              <a:t>IASI</a:t>
            </a:r>
            <a:r>
              <a:rPr lang="fr-FR" spc="25"/>
              <a:t> </a:t>
            </a:r>
            <a:r>
              <a:rPr lang="fr-FR" spc="-5"/>
              <a:t>cloud</a:t>
            </a:r>
            <a:r>
              <a:rPr lang="fr-FR" spc="15"/>
              <a:t> </a:t>
            </a:r>
            <a:r>
              <a:rPr lang="fr-FR" spc="-5"/>
              <a:t>mask</a:t>
            </a:r>
            <a:r>
              <a:rPr lang="fr-FR" spc="20"/>
              <a:t> </a:t>
            </a:r>
            <a:r>
              <a:rPr lang="fr-FR" spc="-5"/>
              <a:t>comparison</a:t>
            </a:r>
            <a:r>
              <a:rPr lang="fr-FR" spc="5"/>
              <a:t> </a:t>
            </a:r>
            <a:r>
              <a:rPr lang="fr-FR" spc="-5"/>
              <a:t>between</a:t>
            </a:r>
            <a:r>
              <a:rPr lang="fr-FR" spc="15"/>
              <a:t> </a:t>
            </a:r>
            <a:r>
              <a:rPr lang="fr-FR" spc="-5"/>
              <a:t>global</a:t>
            </a:r>
            <a:r>
              <a:rPr lang="fr-FR" spc="10"/>
              <a:t> </a:t>
            </a:r>
            <a:r>
              <a:rPr lang="fr-FR" spc="-5"/>
              <a:t>broadcast</a:t>
            </a:r>
            <a:r>
              <a:rPr lang="fr-FR" spc="20"/>
              <a:t> </a:t>
            </a:r>
            <a:r>
              <a:rPr lang="fr-FR" spc="-5"/>
              <a:t>and</a:t>
            </a:r>
            <a:r>
              <a:rPr lang="fr-FR" spc="5"/>
              <a:t> </a:t>
            </a:r>
            <a:r>
              <a:rPr lang="fr-FR" spc="-5"/>
              <a:t>local</a:t>
            </a:r>
            <a:r>
              <a:rPr lang="fr-FR" spc="10"/>
              <a:t> </a:t>
            </a:r>
            <a:r>
              <a:rPr lang="fr-FR" spc="-5"/>
              <a:t>processing</a:t>
            </a:r>
            <a:endParaRPr lang="fr-FR" spc="-5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AC6D20-0D41-A74B-A47D-F41FC7D92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34121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84D3C8-8B35-2B4F-9137-F738469B9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423069-1D7B-A44E-9B3F-0F1C838536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3261" y="2013259"/>
            <a:ext cx="4285615" cy="4798559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503EB5C-FCEA-504C-89A9-BFC7B39848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4924" y="2013259"/>
            <a:ext cx="4285615" cy="4798559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280014D-81B7-2248-89FF-8D2A5DFFA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12/6/21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87A1B5-C7BE-AC4A-A7BC-974D8508D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645"/>
              </a:lnSpc>
            </a:pPr>
            <a:r>
              <a:rPr lang="fr-FR"/>
              <a:t>IASI</a:t>
            </a:r>
            <a:r>
              <a:rPr lang="fr-FR" spc="25"/>
              <a:t> </a:t>
            </a:r>
            <a:r>
              <a:rPr lang="fr-FR" spc="-5"/>
              <a:t>cloud</a:t>
            </a:r>
            <a:r>
              <a:rPr lang="fr-FR" spc="15"/>
              <a:t> </a:t>
            </a:r>
            <a:r>
              <a:rPr lang="fr-FR" spc="-5"/>
              <a:t>mask</a:t>
            </a:r>
            <a:r>
              <a:rPr lang="fr-FR" spc="20"/>
              <a:t> </a:t>
            </a:r>
            <a:r>
              <a:rPr lang="fr-FR" spc="-5"/>
              <a:t>comparison</a:t>
            </a:r>
            <a:r>
              <a:rPr lang="fr-FR" spc="5"/>
              <a:t> </a:t>
            </a:r>
            <a:r>
              <a:rPr lang="fr-FR" spc="-5"/>
              <a:t>between</a:t>
            </a:r>
            <a:r>
              <a:rPr lang="fr-FR" spc="15"/>
              <a:t> </a:t>
            </a:r>
            <a:r>
              <a:rPr lang="fr-FR" spc="-5"/>
              <a:t>global</a:t>
            </a:r>
            <a:r>
              <a:rPr lang="fr-FR" spc="10"/>
              <a:t> </a:t>
            </a:r>
            <a:r>
              <a:rPr lang="fr-FR" spc="-5"/>
              <a:t>broadcast</a:t>
            </a:r>
            <a:r>
              <a:rPr lang="fr-FR" spc="20"/>
              <a:t> </a:t>
            </a:r>
            <a:r>
              <a:rPr lang="fr-FR" spc="-5"/>
              <a:t>and</a:t>
            </a:r>
            <a:r>
              <a:rPr lang="fr-FR" spc="5"/>
              <a:t> </a:t>
            </a:r>
            <a:r>
              <a:rPr lang="fr-FR" spc="-5"/>
              <a:t>local</a:t>
            </a:r>
            <a:r>
              <a:rPr lang="fr-FR" spc="10"/>
              <a:t> </a:t>
            </a:r>
            <a:r>
              <a:rPr lang="fr-FR" spc="-5"/>
              <a:t>processing</a:t>
            </a:r>
            <a:endParaRPr lang="fr-FR" spc="-5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F1E7B16-2A01-DF43-BEDD-5D765C5AB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9143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610B4C-1900-BB49-A3B3-FCCAF750A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74" y="402652"/>
            <a:ext cx="8697278" cy="1461801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6282B1-7FC3-7A42-A608-B2732BEE8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4575" y="1853949"/>
            <a:ext cx="4265920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8150" indent="0">
              <a:buNone/>
              <a:defRPr sz="1654" b="1"/>
            </a:lvl2pPr>
            <a:lvl3pPr marL="756300" indent="0">
              <a:buNone/>
              <a:defRPr sz="1489" b="1"/>
            </a:lvl3pPr>
            <a:lvl4pPr marL="1134450" indent="0">
              <a:buNone/>
              <a:defRPr sz="1323" b="1"/>
            </a:lvl4pPr>
            <a:lvl5pPr marL="1512600" indent="0">
              <a:buNone/>
              <a:defRPr sz="1323" b="1"/>
            </a:lvl5pPr>
            <a:lvl6pPr marL="1890751" indent="0">
              <a:buNone/>
              <a:defRPr sz="1323" b="1"/>
            </a:lvl6pPr>
            <a:lvl7pPr marL="2268901" indent="0">
              <a:buNone/>
              <a:defRPr sz="1323" b="1"/>
            </a:lvl7pPr>
            <a:lvl8pPr marL="2647051" indent="0">
              <a:buNone/>
              <a:defRPr sz="1323" b="1"/>
            </a:lvl8pPr>
            <a:lvl9pPr marL="3025201" indent="0">
              <a:buNone/>
              <a:defRPr sz="1323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707D7A4-6BC3-8341-AA06-B0C2AEB7C6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4575" y="2762541"/>
            <a:ext cx="4265920" cy="4063282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55E43A2-E732-7645-8097-545E0D0C53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4924" y="1853949"/>
            <a:ext cx="4286928" cy="908592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8150" indent="0">
              <a:buNone/>
              <a:defRPr sz="1654" b="1"/>
            </a:lvl2pPr>
            <a:lvl3pPr marL="756300" indent="0">
              <a:buNone/>
              <a:defRPr sz="1489" b="1"/>
            </a:lvl3pPr>
            <a:lvl4pPr marL="1134450" indent="0">
              <a:buNone/>
              <a:defRPr sz="1323" b="1"/>
            </a:lvl4pPr>
            <a:lvl5pPr marL="1512600" indent="0">
              <a:buNone/>
              <a:defRPr sz="1323" b="1"/>
            </a:lvl5pPr>
            <a:lvl6pPr marL="1890751" indent="0">
              <a:buNone/>
              <a:defRPr sz="1323" b="1"/>
            </a:lvl6pPr>
            <a:lvl7pPr marL="2268901" indent="0">
              <a:buNone/>
              <a:defRPr sz="1323" b="1"/>
            </a:lvl7pPr>
            <a:lvl8pPr marL="2647051" indent="0">
              <a:buNone/>
              <a:defRPr sz="1323" b="1"/>
            </a:lvl8pPr>
            <a:lvl9pPr marL="3025201" indent="0">
              <a:buNone/>
              <a:defRPr sz="1323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9B89C05-61DF-DD48-978D-0D2B6EC600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4924" y="2762541"/>
            <a:ext cx="4286928" cy="4063282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B8B845B-E472-8A4F-AD48-74E8F5BB9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12/6/21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FF96D8E-4EE2-144C-8525-32455FC05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645"/>
              </a:lnSpc>
            </a:pPr>
            <a:r>
              <a:rPr lang="fr-FR"/>
              <a:t>IASI</a:t>
            </a:r>
            <a:r>
              <a:rPr lang="fr-FR" spc="25"/>
              <a:t> </a:t>
            </a:r>
            <a:r>
              <a:rPr lang="fr-FR" spc="-5"/>
              <a:t>cloud</a:t>
            </a:r>
            <a:r>
              <a:rPr lang="fr-FR" spc="15"/>
              <a:t> </a:t>
            </a:r>
            <a:r>
              <a:rPr lang="fr-FR" spc="-5"/>
              <a:t>mask</a:t>
            </a:r>
            <a:r>
              <a:rPr lang="fr-FR" spc="20"/>
              <a:t> </a:t>
            </a:r>
            <a:r>
              <a:rPr lang="fr-FR" spc="-5"/>
              <a:t>comparison</a:t>
            </a:r>
            <a:r>
              <a:rPr lang="fr-FR" spc="5"/>
              <a:t> </a:t>
            </a:r>
            <a:r>
              <a:rPr lang="fr-FR" spc="-5"/>
              <a:t>between</a:t>
            </a:r>
            <a:r>
              <a:rPr lang="fr-FR" spc="15"/>
              <a:t> </a:t>
            </a:r>
            <a:r>
              <a:rPr lang="fr-FR" spc="-5"/>
              <a:t>global</a:t>
            </a:r>
            <a:r>
              <a:rPr lang="fr-FR" spc="10"/>
              <a:t> </a:t>
            </a:r>
            <a:r>
              <a:rPr lang="fr-FR" spc="-5"/>
              <a:t>broadcast</a:t>
            </a:r>
            <a:r>
              <a:rPr lang="fr-FR" spc="20"/>
              <a:t> </a:t>
            </a:r>
            <a:r>
              <a:rPr lang="fr-FR" spc="-5"/>
              <a:t>and</a:t>
            </a:r>
            <a:r>
              <a:rPr lang="fr-FR" spc="5"/>
              <a:t> </a:t>
            </a:r>
            <a:r>
              <a:rPr lang="fr-FR" spc="-5"/>
              <a:t>local</a:t>
            </a:r>
            <a:r>
              <a:rPr lang="fr-FR" spc="10"/>
              <a:t> </a:t>
            </a:r>
            <a:r>
              <a:rPr lang="fr-FR" spc="-5"/>
              <a:t>processing</a:t>
            </a:r>
            <a:endParaRPr lang="fr-FR" spc="-5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BE3BA64-A4F1-6343-BBA0-E72B7FDF8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0728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3068B7-F8A4-FA44-8A3D-A085846A4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E40800A-EFFF-CF4A-B79F-C372072C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12/6/21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4A8E1FA-F4E0-1243-969D-51DDA5B4D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645"/>
              </a:lnSpc>
            </a:pPr>
            <a:r>
              <a:rPr lang="fr-FR"/>
              <a:t>IASI</a:t>
            </a:r>
            <a:r>
              <a:rPr lang="fr-FR" spc="25"/>
              <a:t> </a:t>
            </a:r>
            <a:r>
              <a:rPr lang="fr-FR" spc="-5"/>
              <a:t>cloud</a:t>
            </a:r>
            <a:r>
              <a:rPr lang="fr-FR" spc="15"/>
              <a:t> </a:t>
            </a:r>
            <a:r>
              <a:rPr lang="fr-FR" spc="-5"/>
              <a:t>mask</a:t>
            </a:r>
            <a:r>
              <a:rPr lang="fr-FR" spc="20"/>
              <a:t> </a:t>
            </a:r>
            <a:r>
              <a:rPr lang="fr-FR" spc="-5"/>
              <a:t>comparison</a:t>
            </a:r>
            <a:r>
              <a:rPr lang="fr-FR" spc="5"/>
              <a:t> </a:t>
            </a:r>
            <a:r>
              <a:rPr lang="fr-FR" spc="-5"/>
              <a:t>between</a:t>
            </a:r>
            <a:r>
              <a:rPr lang="fr-FR" spc="15"/>
              <a:t> </a:t>
            </a:r>
            <a:r>
              <a:rPr lang="fr-FR" spc="-5"/>
              <a:t>global</a:t>
            </a:r>
            <a:r>
              <a:rPr lang="fr-FR" spc="10"/>
              <a:t> </a:t>
            </a:r>
            <a:r>
              <a:rPr lang="fr-FR" spc="-5"/>
              <a:t>broadcast</a:t>
            </a:r>
            <a:r>
              <a:rPr lang="fr-FR" spc="20"/>
              <a:t> </a:t>
            </a:r>
            <a:r>
              <a:rPr lang="fr-FR" spc="-5"/>
              <a:t>and</a:t>
            </a:r>
            <a:r>
              <a:rPr lang="fr-FR" spc="5"/>
              <a:t> </a:t>
            </a:r>
            <a:r>
              <a:rPr lang="fr-FR" spc="-5"/>
              <a:t>local</a:t>
            </a:r>
            <a:r>
              <a:rPr lang="fr-FR" spc="10"/>
              <a:t> </a:t>
            </a:r>
            <a:r>
              <a:rPr lang="fr-FR" spc="-5"/>
              <a:t>processing</a:t>
            </a:r>
            <a:endParaRPr lang="fr-FR" spc="-5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A745447-1004-B841-A394-242C534E1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4424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FD25978-6BEA-7E48-8E95-C770E96E8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12/6/21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831087EB-425A-E140-9C30-19D4A347C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645"/>
              </a:lnSpc>
            </a:pPr>
            <a:r>
              <a:rPr lang="fr-FR"/>
              <a:t>IASI</a:t>
            </a:r>
            <a:r>
              <a:rPr lang="fr-FR" spc="25"/>
              <a:t> </a:t>
            </a:r>
            <a:r>
              <a:rPr lang="fr-FR" spc="-5"/>
              <a:t>cloud</a:t>
            </a:r>
            <a:r>
              <a:rPr lang="fr-FR" spc="15"/>
              <a:t> </a:t>
            </a:r>
            <a:r>
              <a:rPr lang="fr-FR" spc="-5"/>
              <a:t>mask</a:t>
            </a:r>
            <a:r>
              <a:rPr lang="fr-FR" spc="20"/>
              <a:t> </a:t>
            </a:r>
            <a:r>
              <a:rPr lang="fr-FR" spc="-5"/>
              <a:t>comparison</a:t>
            </a:r>
            <a:r>
              <a:rPr lang="fr-FR" spc="5"/>
              <a:t> </a:t>
            </a:r>
            <a:r>
              <a:rPr lang="fr-FR" spc="-5"/>
              <a:t>between</a:t>
            </a:r>
            <a:r>
              <a:rPr lang="fr-FR" spc="15"/>
              <a:t> </a:t>
            </a:r>
            <a:r>
              <a:rPr lang="fr-FR" spc="-5"/>
              <a:t>global</a:t>
            </a:r>
            <a:r>
              <a:rPr lang="fr-FR" spc="10"/>
              <a:t> </a:t>
            </a:r>
            <a:r>
              <a:rPr lang="fr-FR" spc="-5"/>
              <a:t>broadcast</a:t>
            </a:r>
            <a:r>
              <a:rPr lang="fr-FR" spc="20"/>
              <a:t> </a:t>
            </a:r>
            <a:r>
              <a:rPr lang="fr-FR" spc="-5"/>
              <a:t>and</a:t>
            </a:r>
            <a:r>
              <a:rPr lang="fr-FR" spc="5"/>
              <a:t> </a:t>
            </a:r>
            <a:r>
              <a:rPr lang="fr-FR" spc="-5"/>
              <a:t>local</a:t>
            </a:r>
            <a:r>
              <a:rPr lang="fr-FR" spc="10"/>
              <a:t> </a:t>
            </a:r>
            <a:r>
              <a:rPr lang="fr-FR" spc="-5"/>
              <a:t>processing</a:t>
            </a:r>
            <a:endParaRPr lang="fr-FR" spc="-5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B64F4E-BAC1-3745-BB57-17BACB8B5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63304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919A3D-385B-104A-89DD-2AF6C5CD5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75" y="504190"/>
            <a:ext cx="3252288" cy="1764665"/>
          </a:xfrm>
        </p:spPr>
        <p:txBody>
          <a:bodyPr anchor="b"/>
          <a:lstStyle>
            <a:lvl1pPr>
              <a:defRPr sz="2647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BCC4EF-79E9-5C4D-8B8D-0E6C04D30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928" y="1088911"/>
            <a:ext cx="5104924" cy="5374525"/>
          </a:xfrm>
        </p:spPr>
        <p:txBody>
          <a:bodyPr/>
          <a:lstStyle>
            <a:lvl1pPr>
              <a:defRPr sz="2647"/>
            </a:lvl1pPr>
            <a:lvl2pPr>
              <a:defRPr sz="2316"/>
            </a:lvl2pPr>
            <a:lvl3pPr>
              <a:defRPr sz="1985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97D2587-A55B-EE42-AB24-E6E2BEEB5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575" y="2268855"/>
            <a:ext cx="3252288" cy="4203335"/>
          </a:xfrm>
        </p:spPr>
        <p:txBody>
          <a:bodyPr/>
          <a:lstStyle>
            <a:lvl1pPr marL="0" indent="0">
              <a:buNone/>
              <a:defRPr sz="1323"/>
            </a:lvl1pPr>
            <a:lvl2pPr marL="378150" indent="0">
              <a:buNone/>
              <a:defRPr sz="1158"/>
            </a:lvl2pPr>
            <a:lvl3pPr marL="756300" indent="0">
              <a:buNone/>
              <a:defRPr sz="993"/>
            </a:lvl3pPr>
            <a:lvl4pPr marL="1134450" indent="0">
              <a:buNone/>
              <a:defRPr sz="827"/>
            </a:lvl4pPr>
            <a:lvl5pPr marL="1512600" indent="0">
              <a:buNone/>
              <a:defRPr sz="827"/>
            </a:lvl5pPr>
            <a:lvl6pPr marL="1890751" indent="0">
              <a:buNone/>
              <a:defRPr sz="827"/>
            </a:lvl6pPr>
            <a:lvl7pPr marL="2268901" indent="0">
              <a:buNone/>
              <a:defRPr sz="827"/>
            </a:lvl7pPr>
            <a:lvl8pPr marL="2647051" indent="0">
              <a:buNone/>
              <a:defRPr sz="827"/>
            </a:lvl8pPr>
            <a:lvl9pPr marL="3025201" indent="0">
              <a:buNone/>
              <a:defRPr sz="827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1F93F1A-6127-B844-BD36-2CAC5C710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12/6/21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C9BE5B5-7CC1-7A4A-82FC-061B131E7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645"/>
              </a:lnSpc>
            </a:pPr>
            <a:r>
              <a:rPr lang="fr-FR"/>
              <a:t>IASI</a:t>
            </a:r>
            <a:r>
              <a:rPr lang="fr-FR" spc="25"/>
              <a:t> </a:t>
            </a:r>
            <a:r>
              <a:rPr lang="fr-FR" spc="-5"/>
              <a:t>cloud</a:t>
            </a:r>
            <a:r>
              <a:rPr lang="fr-FR" spc="15"/>
              <a:t> </a:t>
            </a:r>
            <a:r>
              <a:rPr lang="fr-FR" spc="-5"/>
              <a:t>mask</a:t>
            </a:r>
            <a:r>
              <a:rPr lang="fr-FR" spc="20"/>
              <a:t> </a:t>
            </a:r>
            <a:r>
              <a:rPr lang="fr-FR" spc="-5"/>
              <a:t>comparison</a:t>
            </a:r>
            <a:r>
              <a:rPr lang="fr-FR" spc="5"/>
              <a:t> </a:t>
            </a:r>
            <a:r>
              <a:rPr lang="fr-FR" spc="-5"/>
              <a:t>between</a:t>
            </a:r>
            <a:r>
              <a:rPr lang="fr-FR" spc="15"/>
              <a:t> </a:t>
            </a:r>
            <a:r>
              <a:rPr lang="fr-FR" spc="-5"/>
              <a:t>global</a:t>
            </a:r>
            <a:r>
              <a:rPr lang="fr-FR" spc="10"/>
              <a:t> </a:t>
            </a:r>
            <a:r>
              <a:rPr lang="fr-FR" spc="-5"/>
              <a:t>broadcast</a:t>
            </a:r>
            <a:r>
              <a:rPr lang="fr-FR" spc="20"/>
              <a:t> </a:t>
            </a:r>
            <a:r>
              <a:rPr lang="fr-FR" spc="-5"/>
              <a:t>and</a:t>
            </a:r>
            <a:r>
              <a:rPr lang="fr-FR" spc="5"/>
              <a:t> </a:t>
            </a:r>
            <a:r>
              <a:rPr lang="fr-FR" spc="-5"/>
              <a:t>local</a:t>
            </a:r>
            <a:r>
              <a:rPr lang="fr-FR" spc="10"/>
              <a:t> </a:t>
            </a:r>
            <a:r>
              <a:rPr lang="fr-FR" spc="-5"/>
              <a:t>processing</a:t>
            </a:r>
            <a:endParaRPr lang="fr-FR" spc="-5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6FED098-540E-194B-84DF-F153150F5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4790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51AE6C-CE0D-4341-8221-3C969ED58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75" y="504190"/>
            <a:ext cx="3252288" cy="1764665"/>
          </a:xfrm>
        </p:spPr>
        <p:txBody>
          <a:bodyPr anchor="b"/>
          <a:lstStyle>
            <a:lvl1pPr>
              <a:defRPr sz="2647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E075360-DAA0-F84F-82B2-2A914A792A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928" y="1088911"/>
            <a:ext cx="5104924" cy="5374525"/>
          </a:xfrm>
        </p:spPr>
        <p:txBody>
          <a:bodyPr/>
          <a:lstStyle>
            <a:lvl1pPr marL="0" indent="0">
              <a:buNone/>
              <a:defRPr sz="2647"/>
            </a:lvl1pPr>
            <a:lvl2pPr marL="378150" indent="0">
              <a:buNone/>
              <a:defRPr sz="2316"/>
            </a:lvl2pPr>
            <a:lvl3pPr marL="756300" indent="0">
              <a:buNone/>
              <a:defRPr sz="1985"/>
            </a:lvl3pPr>
            <a:lvl4pPr marL="1134450" indent="0">
              <a:buNone/>
              <a:defRPr sz="1654"/>
            </a:lvl4pPr>
            <a:lvl5pPr marL="1512600" indent="0">
              <a:buNone/>
              <a:defRPr sz="1654"/>
            </a:lvl5pPr>
            <a:lvl6pPr marL="1890751" indent="0">
              <a:buNone/>
              <a:defRPr sz="1654"/>
            </a:lvl6pPr>
            <a:lvl7pPr marL="2268901" indent="0">
              <a:buNone/>
              <a:defRPr sz="1654"/>
            </a:lvl7pPr>
            <a:lvl8pPr marL="2647051" indent="0">
              <a:buNone/>
              <a:defRPr sz="1654"/>
            </a:lvl8pPr>
            <a:lvl9pPr marL="3025201" indent="0">
              <a:buNone/>
              <a:defRPr sz="1654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0DC11C2-B68F-C94F-A443-F0EB7ACE4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575" y="2268855"/>
            <a:ext cx="3252288" cy="4203335"/>
          </a:xfrm>
        </p:spPr>
        <p:txBody>
          <a:bodyPr/>
          <a:lstStyle>
            <a:lvl1pPr marL="0" indent="0">
              <a:buNone/>
              <a:defRPr sz="1323"/>
            </a:lvl1pPr>
            <a:lvl2pPr marL="378150" indent="0">
              <a:buNone/>
              <a:defRPr sz="1158"/>
            </a:lvl2pPr>
            <a:lvl3pPr marL="756300" indent="0">
              <a:buNone/>
              <a:defRPr sz="993"/>
            </a:lvl3pPr>
            <a:lvl4pPr marL="1134450" indent="0">
              <a:buNone/>
              <a:defRPr sz="827"/>
            </a:lvl4pPr>
            <a:lvl5pPr marL="1512600" indent="0">
              <a:buNone/>
              <a:defRPr sz="827"/>
            </a:lvl5pPr>
            <a:lvl6pPr marL="1890751" indent="0">
              <a:buNone/>
              <a:defRPr sz="827"/>
            </a:lvl6pPr>
            <a:lvl7pPr marL="2268901" indent="0">
              <a:buNone/>
              <a:defRPr sz="827"/>
            </a:lvl7pPr>
            <a:lvl8pPr marL="2647051" indent="0">
              <a:buNone/>
              <a:defRPr sz="827"/>
            </a:lvl8pPr>
            <a:lvl9pPr marL="3025201" indent="0">
              <a:buNone/>
              <a:defRPr sz="827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C440E47-2ACE-7645-8D10-D2DD7DA63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12/6/21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6B22C1E-7B65-E741-9B0E-9E196A1B8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645"/>
              </a:lnSpc>
            </a:pPr>
            <a:r>
              <a:rPr lang="fr-FR"/>
              <a:t>IASI</a:t>
            </a:r>
            <a:r>
              <a:rPr lang="fr-FR" spc="25"/>
              <a:t> </a:t>
            </a:r>
            <a:r>
              <a:rPr lang="fr-FR" spc="-5"/>
              <a:t>cloud</a:t>
            </a:r>
            <a:r>
              <a:rPr lang="fr-FR" spc="15"/>
              <a:t> </a:t>
            </a:r>
            <a:r>
              <a:rPr lang="fr-FR" spc="-5"/>
              <a:t>mask</a:t>
            </a:r>
            <a:r>
              <a:rPr lang="fr-FR" spc="20"/>
              <a:t> </a:t>
            </a:r>
            <a:r>
              <a:rPr lang="fr-FR" spc="-5"/>
              <a:t>comparison</a:t>
            </a:r>
            <a:r>
              <a:rPr lang="fr-FR" spc="5"/>
              <a:t> </a:t>
            </a:r>
            <a:r>
              <a:rPr lang="fr-FR" spc="-5"/>
              <a:t>between</a:t>
            </a:r>
            <a:r>
              <a:rPr lang="fr-FR" spc="15"/>
              <a:t> </a:t>
            </a:r>
            <a:r>
              <a:rPr lang="fr-FR" spc="-5"/>
              <a:t>global</a:t>
            </a:r>
            <a:r>
              <a:rPr lang="fr-FR" spc="10"/>
              <a:t> </a:t>
            </a:r>
            <a:r>
              <a:rPr lang="fr-FR" spc="-5"/>
              <a:t>broadcast</a:t>
            </a:r>
            <a:r>
              <a:rPr lang="fr-FR" spc="20"/>
              <a:t> </a:t>
            </a:r>
            <a:r>
              <a:rPr lang="fr-FR" spc="-5"/>
              <a:t>and</a:t>
            </a:r>
            <a:r>
              <a:rPr lang="fr-FR" spc="5"/>
              <a:t> </a:t>
            </a:r>
            <a:r>
              <a:rPr lang="fr-FR" spc="-5"/>
              <a:t>local</a:t>
            </a:r>
            <a:r>
              <a:rPr lang="fr-FR" spc="10"/>
              <a:t> </a:t>
            </a:r>
            <a:r>
              <a:rPr lang="fr-FR" spc="-5"/>
              <a:t>processing</a:t>
            </a:r>
            <a:endParaRPr lang="fr-FR" spc="-5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1BB69F5-7EE4-9A44-B5D6-1377829AF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38100">
              <a:lnSpc>
                <a:spcPts val="2065"/>
              </a:lnSpc>
            </a:pPr>
            <a:fld id="{81D60167-4931-47E6-BA6A-407CBD079E4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9022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0FA2D33-9354-814A-AC9B-D27728EAE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261" y="402652"/>
            <a:ext cx="8697278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C41552A-EEEA-724E-9123-243117C0D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261" y="2013259"/>
            <a:ext cx="8697278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9085AC-6D3A-0C42-B57C-1CA64ADD80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261" y="7009642"/>
            <a:ext cx="2268855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12/6/21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674A3D-A7DC-ED4B-8FAE-D790194E2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40259" y="7009642"/>
            <a:ext cx="3403283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12700">
              <a:lnSpc>
                <a:spcPts val="1645"/>
              </a:lnSpc>
            </a:pPr>
            <a:r>
              <a:rPr lang="fr-FR"/>
              <a:t>IASI</a:t>
            </a:r>
            <a:r>
              <a:rPr lang="fr-FR" spc="25"/>
              <a:t> </a:t>
            </a:r>
            <a:r>
              <a:rPr lang="fr-FR" spc="-5"/>
              <a:t>cloud</a:t>
            </a:r>
            <a:r>
              <a:rPr lang="fr-FR" spc="15"/>
              <a:t> </a:t>
            </a:r>
            <a:r>
              <a:rPr lang="fr-FR" spc="-5"/>
              <a:t>mask</a:t>
            </a:r>
            <a:r>
              <a:rPr lang="fr-FR" spc="20"/>
              <a:t> </a:t>
            </a:r>
            <a:r>
              <a:rPr lang="fr-FR" spc="-5"/>
              <a:t>comparison</a:t>
            </a:r>
            <a:r>
              <a:rPr lang="fr-FR" spc="5"/>
              <a:t> </a:t>
            </a:r>
            <a:r>
              <a:rPr lang="fr-FR" spc="-5"/>
              <a:t>between</a:t>
            </a:r>
            <a:r>
              <a:rPr lang="fr-FR" spc="15"/>
              <a:t> </a:t>
            </a:r>
            <a:r>
              <a:rPr lang="fr-FR" spc="-5"/>
              <a:t>global</a:t>
            </a:r>
            <a:r>
              <a:rPr lang="fr-FR" spc="10"/>
              <a:t> </a:t>
            </a:r>
            <a:r>
              <a:rPr lang="fr-FR" spc="-5"/>
              <a:t>broadcast</a:t>
            </a:r>
            <a:r>
              <a:rPr lang="fr-FR" spc="20"/>
              <a:t> </a:t>
            </a:r>
            <a:r>
              <a:rPr lang="fr-FR" spc="-5"/>
              <a:t>and</a:t>
            </a:r>
            <a:r>
              <a:rPr lang="fr-FR" spc="5"/>
              <a:t> </a:t>
            </a:r>
            <a:r>
              <a:rPr lang="fr-FR" spc="-5"/>
              <a:t>local</a:t>
            </a:r>
            <a:r>
              <a:rPr lang="fr-FR" spc="10"/>
              <a:t> </a:t>
            </a:r>
            <a:r>
              <a:rPr lang="fr-FR" spc="-5"/>
              <a:t>processing</a:t>
            </a:r>
            <a:endParaRPr lang="fr-FR" spc="-5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DCCE6BB-799E-4845-9CDC-35986D446C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21684" y="7009642"/>
            <a:ext cx="2268855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38100">
              <a:lnSpc>
                <a:spcPts val="2065"/>
              </a:lnSpc>
            </a:pPr>
            <a:fld id="{81D60167-4931-47E6-BA6A-407CBD079E47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000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l" defTabSz="756300" rtl="0" eaLnBrk="1" latinLnBrk="0" hangingPunct="1">
        <a:lnSpc>
          <a:spcPct val="90000"/>
        </a:lnSpc>
        <a:spcBef>
          <a:spcPct val="0"/>
        </a:spcBef>
        <a:buNone/>
        <a:defRPr sz="363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075" indent="-189075" algn="l" defTabSz="75630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6" kern="1200">
          <a:solidFill>
            <a:schemeClr val="tx1"/>
          </a:solidFill>
          <a:latin typeface="+mn-lt"/>
          <a:ea typeface="+mn-ea"/>
          <a:cs typeface="+mn-cs"/>
        </a:defRPr>
      </a:lvl1pPr>
      <a:lvl2pPr marL="567225" indent="-189075" algn="l" defTabSz="756300" rtl="0" eaLnBrk="1" latinLnBrk="0" hangingPunct="1">
        <a:lnSpc>
          <a:spcPct val="90000"/>
        </a:lnSpc>
        <a:spcBef>
          <a:spcPts val="414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945375" indent="-189075" algn="l" defTabSz="756300" rtl="0" eaLnBrk="1" latinLnBrk="0" hangingPunct="1">
        <a:lnSpc>
          <a:spcPct val="90000"/>
        </a:lnSpc>
        <a:spcBef>
          <a:spcPts val="414"/>
        </a:spcBef>
        <a:buFont typeface="Arial" panose="020B0604020202020204" pitchFamily="34" charset="0"/>
        <a:buChar char="•"/>
        <a:defRPr sz="1654" kern="1200">
          <a:solidFill>
            <a:schemeClr val="tx1"/>
          </a:solidFill>
          <a:latin typeface="+mn-lt"/>
          <a:ea typeface="+mn-ea"/>
          <a:cs typeface="+mn-cs"/>
        </a:defRPr>
      </a:lvl3pPr>
      <a:lvl4pPr marL="1323525" indent="-189075" algn="l" defTabSz="756300" rtl="0" eaLnBrk="1" latinLnBrk="0" hangingPunct="1">
        <a:lnSpc>
          <a:spcPct val="90000"/>
        </a:lnSpc>
        <a:spcBef>
          <a:spcPts val="414"/>
        </a:spcBef>
        <a:buFont typeface="Arial" panose="020B0604020202020204" pitchFamily="34" charset="0"/>
        <a:buChar char="•"/>
        <a:defRPr sz="1489" kern="1200">
          <a:solidFill>
            <a:schemeClr val="tx1"/>
          </a:solidFill>
          <a:latin typeface="+mn-lt"/>
          <a:ea typeface="+mn-ea"/>
          <a:cs typeface="+mn-cs"/>
        </a:defRPr>
      </a:lvl4pPr>
      <a:lvl5pPr marL="1701676" indent="-189075" algn="l" defTabSz="756300" rtl="0" eaLnBrk="1" latinLnBrk="0" hangingPunct="1">
        <a:lnSpc>
          <a:spcPct val="90000"/>
        </a:lnSpc>
        <a:spcBef>
          <a:spcPts val="414"/>
        </a:spcBef>
        <a:buFont typeface="Arial" panose="020B0604020202020204" pitchFamily="34" charset="0"/>
        <a:buChar char="•"/>
        <a:defRPr sz="1489" kern="1200">
          <a:solidFill>
            <a:schemeClr val="tx1"/>
          </a:solidFill>
          <a:latin typeface="+mn-lt"/>
          <a:ea typeface="+mn-ea"/>
          <a:cs typeface="+mn-cs"/>
        </a:defRPr>
      </a:lvl5pPr>
      <a:lvl6pPr marL="2079826" indent="-189075" algn="l" defTabSz="756300" rtl="0" eaLnBrk="1" latinLnBrk="0" hangingPunct="1">
        <a:lnSpc>
          <a:spcPct val="90000"/>
        </a:lnSpc>
        <a:spcBef>
          <a:spcPts val="414"/>
        </a:spcBef>
        <a:buFont typeface="Arial" panose="020B0604020202020204" pitchFamily="34" charset="0"/>
        <a:buChar char="•"/>
        <a:defRPr sz="1489" kern="1200">
          <a:solidFill>
            <a:schemeClr val="tx1"/>
          </a:solidFill>
          <a:latin typeface="+mn-lt"/>
          <a:ea typeface="+mn-ea"/>
          <a:cs typeface="+mn-cs"/>
        </a:defRPr>
      </a:lvl6pPr>
      <a:lvl7pPr marL="2457976" indent="-189075" algn="l" defTabSz="756300" rtl="0" eaLnBrk="1" latinLnBrk="0" hangingPunct="1">
        <a:lnSpc>
          <a:spcPct val="90000"/>
        </a:lnSpc>
        <a:spcBef>
          <a:spcPts val="414"/>
        </a:spcBef>
        <a:buFont typeface="Arial" panose="020B0604020202020204" pitchFamily="34" charset="0"/>
        <a:buChar char="•"/>
        <a:defRPr sz="1489" kern="1200">
          <a:solidFill>
            <a:schemeClr val="tx1"/>
          </a:solidFill>
          <a:latin typeface="+mn-lt"/>
          <a:ea typeface="+mn-ea"/>
          <a:cs typeface="+mn-cs"/>
        </a:defRPr>
      </a:lvl7pPr>
      <a:lvl8pPr marL="2836126" indent="-189075" algn="l" defTabSz="756300" rtl="0" eaLnBrk="1" latinLnBrk="0" hangingPunct="1">
        <a:lnSpc>
          <a:spcPct val="90000"/>
        </a:lnSpc>
        <a:spcBef>
          <a:spcPts val="414"/>
        </a:spcBef>
        <a:buFont typeface="Arial" panose="020B0604020202020204" pitchFamily="34" charset="0"/>
        <a:buChar char="•"/>
        <a:defRPr sz="1489" kern="1200">
          <a:solidFill>
            <a:schemeClr val="tx1"/>
          </a:solidFill>
          <a:latin typeface="+mn-lt"/>
          <a:ea typeface="+mn-ea"/>
          <a:cs typeface="+mn-cs"/>
        </a:defRPr>
      </a:lvl8pPr>
      <a:lvl9pPr marL="3214276" indent="-189075" algn="l" defTabSz="756300" rtl="0" eaLnBrk="1" latinLnBrk="0" hangingPunct="1">
        <a:lnSpc>
          <a:spcPct val="90000"/>
        </a:lnSpc>
        <a:spcBef>
          <a:spcPts val="414"/>
        </a:spcBef>
        <a:buFont typeface="Arial" panose="020B0604020202020204" pitchFamily="34" charset="0"/>
        <a:buChar char="•"/>
        <a:defRPr sz="148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1pPr>
      <a:lvl2pPr marL="37815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2pPr>
      <a:lvl3pPr marL="75630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3pPr>
      <a:lvl4pPr marL="113445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4pPr>
      <a:lvl5pPr marL="151260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5pPr>
      <a:lvl6pPr marL="1890751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6pPr>
      <a:lvl7pPr marL="2268901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7pPr>
      <a:lvl8pPr marL="2647051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8pPr>
      <a:lvl9pPr marL="3025201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89D21-496F-424C-8EF0-9A52903781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47C3E39-36EE-B94D-9071-9C96FC5271CF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A93EF7-1751-A04E-8C2C-8BDA1745E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3175"/>
            <a:ext cx="100711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01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71BB12-742A-BB48-AF61-88B154833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E20662-9158-7648-884A-FA8153431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FDCC25D-0E00-9E49-A443-83F228D73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3175"/>
            <a:ext cx="100711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20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89D21-496F-424C-8EF0-9A52903781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47C3E39-36EE-B94D-9071-9C96FC5271CF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74870D0-7217-6843-B3D5-AC8C798B0B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3175"/>
            <a:ext cx="100711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95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71BB12-742A-BB48-AF61-88B154833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E20662-9158-7648-884A-FA8153431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C1E9999-B476-8C46-9FCC-29CB28C777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3175"/>
            <a:ext cx="100711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45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89D21-496F-424C-8EF0-9A52903781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47C3E39-36EE-B94D-9071-9C96FC5271CF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A5D0C2-B15B-1342-B5CE-4617B1959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3175"/>
            <a:ext cx="100711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64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71BB12-742A-BB48-AF61-88B154833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E20662-9158-7648-884A-FA8153431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594D6E8-5009-3B47-A43D-8087FCC3E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3175"/>
            <a:ext cx="100711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19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89D21-496F-424C-8EF0-9A52903781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47C3E39-36EE-B94D-9071-9C96FC5271CF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71C7B1E-43D7-1C43-8773-F096B1C58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3175"/>
            <a:ext cx="100711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05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71BB12-742A-BB48-AF61-88B154833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E20662-9158-7648-884A-FA8153431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19AEFDE-86B2-8147-829B-FA7FAF93B0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3175"/>
            <a:ext cx="100711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370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89D21-496F-424C-8EF0-9A52903781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47C3E39-36EE-B94D-9071-9C96FC5271CF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4B0B60B-2167-544E-82DF-721223BB2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3175"/>
            <a:ext cx="100711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72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71BB12-742A-BB48-AF61-88B154833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E20662-9158-7648-884A-FA8153431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0B010C4-9695-BA48-9CED-D3EAF9D2E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3175"/>
            <a:ext cx="100711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69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89D21-496F-424C-8EF0-9A52903781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47C3E39-36EE-B94D-9071-9C96FC5271CF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95FD479-7BFD-9841-A6C0-59E2383A2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3175"/>
            <a:ext cx="100711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87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71BB12-742A-BB48-AF61-88B154833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E20662-9158-7648-884A-FA8153431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B122FFA-9C34-D347-BCD8-3E87DB324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3175"/>
            <a:ext cx="100711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12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89D21-496F-424C-8EF0-9A52903781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47C3E39-36EE-B94D-9071-9C96FC5271CF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0A0BD06-9B3A-4B4E-806C-070A8B51D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3175"/>
            <a:ext cx="100711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94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71BB12-742A-BB48-AF61-88B154833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E20662-9158-7648-884A-FA8153431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16E4635-B4AF-6D44-B6E4-37A91F8B2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3175"/>
            <a:ext cx="100711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89D21-496F-424C-8EF0-9A52903781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47C3E39-36EE-B94D-9071-9C96FC5271CF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845234F-34C9-EB4B-8F8F-5521A42AA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3175"/>
            <a:ext cx="100711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283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71BB12-742A-BB48-AF61-88B154833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6E20662-9158-7648-884A-FA8153431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5D197FE-1AE8-264C-9931-8733A4890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3175"/>
            <a:ext cx="100711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32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89D21-496F-424C-8EF0-9A52903781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47C3E39-36EE-B94D-9071-9C96FC5271CF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C6860B8-7836-D540-9140-FC8405755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3175"/>
            <a:ext cx="100711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5164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0</Words>
  <Application>Microsoft Macintosh PowerPoint</Application>
  <PresentationFormat>Personnalisé</PresentationFormat>
  <Paragraphs>0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3" baseType="lpstr">
      <vt:lpstr>Arial</vt:lpstr>
      <vt:lpstr>Arial MT</vt:lpstr>
      <vt:lpstr>Calibri</vt:lpstr>
      <vt:lpstr>Calibri Light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CNRM-METEO-CNRS</dc:title>
  <cp:lastModifiedBy>Prodigima Films</cp:lastModifiedBy>
  <cp:revision>1</cp:revision>
  <dcterms:created xsi:type="dcterms:W3CDTF">2021-12-06T21:03:11Z</dcterms:created>
  <dcterms:modified xsi:type="dcterms:W3CDTF">2021-12-06T21:11:29Z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2021-12-03T00:00:00Z</vt:filetime>
  </property>
  <property fmtid="{D5CDD505-2E9C-101B-9397-08002B2CF9AE}" pid="3" name="Creator">
    <vt:lpwstr>Impress</vt:lpwstr>
  </property>
  <property fmtid="{D5CDD505-2E9C-101B-9397-08002B2CF9AE}" pid="4" name="LastSaved">
    <vt:filetime>2021-12-03T00:00:00Z</vt:filetime>
  </property>
</Properties>
</file>